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nWCJBk5JFR7PKfd9vTyAktYDE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240280" y="2804110"/>
            <a:ext cx="23774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Tuesday 8</a:t>
            </a:r>
            <a:r>
              <a:rPr b="0" baseline="3000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</a:t>
            </a: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ecember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584200" y="3736290"/>
            <a:ext cx="5689600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Traditional Roast Turkey &amp; Stuffing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Quorn Cranberry Roast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Ultimate Roasties,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Festive Roasted Vegetables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Yorkshire Pudding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Gravy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Vanilla Ice Cream with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Festive </a:t>
            </a: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Sauces and Sprinkles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2019-09-02T08:38:54Z</dcterms:created>
  <dc:creator>Michaela Ashmore</dc:creator>
</cp:coreProperties>
</file>